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audio1.wav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D2BE9C-672D-1487-36C9-30AE58E31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7B728AC-6BD9-62CA-393E-A3A240A13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B17CB24-4D74-C3CB-3C5E-A86AD79DA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1ECB174-592B-BB83-B858-BB59A451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6B9612-6ADF-EFF6-2F3C-6D5119F8F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55684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970180-F264-F281-449A-C429B7D4C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82FB9F6-ED31-840E-26D7-FDAEA1EE2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AC234C-2315-25D0-E980-CB0D622E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1423D9B-2D17-8377-1949-8327729A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84C30D-4EFF-2339-5AD3-8298A8067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80229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30EDAF7-B657-1DED-8341-527AC8D434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41B9FDC-8038-996A-459B-9995F9FD2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F597D9-3267-E9C1-B30F-862F48A87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97B9C7-7A2C-34E4-6214-15E52AF76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70D7C0-7408-5F7D-BFD0-6BE27987B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77178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A3E4F6-6911-27AF-A7FD-18866A14B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50491A-BFC4-D8A9-3132-3AA4D2A68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6A022D7-4E3C-3996-B83D-36403CC77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8146E07-E2CA-8AA2-0C8E-4E34D41E4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B3278B1-5671-E606-3B51-6644C2F26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72127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8DDA62-6F2B-78A4-88E6-1184D6FA3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D25CB51-7139-0AE7-C89F-4843EDB74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67099D-59EA-8FC7-1C26-F9B43E66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2AA6868-7AB7-4DCB-0CCD-EE90F4E7C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378471E-DED3-F241-E8F8-85339A2E2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553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6F9CDC-11C1-9098-3681-47FEFEE3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61CFD3-F67C-AE47-FB61-84F98C8E77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860295-212E-2554-4D20-72F99FDF22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58AA5C2-F895-7082-DA16-46550ED8A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5C2B003-7EDD-7F48-77D6-F028354C5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21C92C4-3E7E-1345-579A-959760C2C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02751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9E108E-EBDC-962E-4D40-1EF78D26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C877329-E03C-0CF8-280F-AA506FF60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0229591-9978-48EB-16CF-3790949C2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3679F5C-F0D7-FBEA-09CA-118CDB2DB6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E555C54-1292-84F9-7287-F7B7CEEB49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7073A80-27EB-10C1-ADB4-857F3591E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69E4DA9-B602-56DD-C398-9288DB208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200714A-3664-6F10-251B-D29FA43BE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067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4CD5D9-19AA-E294-037A-3F8DDEA02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2500B12-56BF-4BDB-FD7F-C96DF5714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F4968D9-031A-6A5F-A85F-1657AB554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63B9AFD-5A0D-06AC-D36A-8E6B80922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19380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AF013FC-83CB-456F-51B2-9B8201E76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F810A12-7D6F-E0E2-663D-4BF1AD99A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2265D8C-1A5A-A76D-1F6D-B53F19718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96463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EAC91D-7B23-2764-14D4-6A364DF6A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96F7DFA-7084-9512-82FB-403EDED5B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29377D5-0DD5-8ED2-D7F1-15CDED08EC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AD70007-FA02-84C1-2443-03C0A0E9F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8DF606C-2A5A-EF15-9B3C-4F11643A2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ACA26E8-59E7-2C2E-F978-04C2B2981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21959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CC23FC-FEBD-83FA-2ED3-EFB769EE7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6150AEB-D1EC-3701-6EDD-2273D99F9B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F165B92-CE15-2A1B-BC0B-A6641B49E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68C1181-CA89-F992-09AB-6E7710E76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877E715-4FDB-D560-8D64-CD2DBACCB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6EB63C-8B48-3FA8-AA95-23520DE5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63181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AED77B4-8C8F-4517-8A9E-2ED9B1690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0F01FA5-64C5-10A6-0686-5CFE12033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73AB20-9CA3-BFEA-BC4F-0B7FEB37A3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C421D6-BD05-2C65-FCB1-AA2E008F7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57C640E-A1FD-447C-F70B-4EF6EBC488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288208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bg1"/>
          </a:fgClr>
          <a:bgClr>
            <a:schemeClr val="accent2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dipinto, disegno, schizzo, arte&#10;&#10;Descrizione generata automaticamente">
            <a:extLst>
              <a:ext uri="{FF2B5EF4-FFF2-40B4-BE49-F238E27FC236}">
                <a16:creationId xmlns:a16="http://schemas.microsoft.com/office/drawing/2014/main" id="{EF9634EE-3ABF-2EAF-FDD6-2372FE189B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0"/>
            <a:ext cx="5486400" cy="6858000"/>
          </a:xfrm>
          <a:prstGeom prst="rect">
            <a:avLst/>
          </a:prstGeom>
        </p:spPr>
      </p:pic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B5492751-FFA5-C7C4-1361-5174863564CB}"/>
              </a:ext>
            </a:extLst>
          </p:cNvPr>
          <p:cNvSpPr txBox="1">
            <a:spLocks/>
          </p:cNvSpPr>
          <p:nvPr/>
        </p:nvSpPr>
        <p:spPr>
          <a:xfrm>
            <a:off x="661416" y="536321"/>
            <a:ext cx="31150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I'm not sure of what I'm doing,</a:t>
            </a:r>
          </a:p>
          <a:p>
            <a:r>
              <a:rPr lang="en-US" sz="1200" dirty="0"/>
              <a:t>I don't know if have sense,</a:t>
            </a:r>
          </a:p>
          <a:p>
            <a:r>
              <a:rPr lang="en-US" sz="1200" dirty="0"/>
              <a:t>but I can no more handle</a:t>
            </a:r>
          </a:p>
          <a:p>
            <a:r>
              <a:rPr lang="en-US" sz="1200" dirty="0"/>
              <a:t>such pressure and tense.</a:t>
            </a:r>
          </a:p>
          <a:p>
            <a:endParaRPr lang="en-US" sz="1200" dirty="0"/>
          </a:p>
          <a:p>
            <a:r>
              <a:rPr lang="en-US" sz="1200" dirty="0"/>
              <a:t>I heard him talking,</a:t>
            </a:r>
          </a:p>
          <a:p>
            <a:r>
              <a:rPr lang="en-US" sz="1200" dirty="0"/>
              <a:t>he was talking with them,</a:t>
            </a:r>
          </a:p>
          <a:p>
            <a:r>
              <a:rPr lang="en-US" sz="1200" dirty="0"/>
              <a:t>I think there's no time,</a:t>
            </a:r>
          </a:p>
          <a:p>
            <a:r>
              <a:rPr lang="en-US" sz="1200" dirty="0"/>
              <a:t>or I'm just getting mad.</a:t>
            </a:r>
          </a:p>
          <a:p>
            <a:endParaRPr lang="en-US" sz="1200" dirty="0"/>
          </a:p>
          <a:p>
            <a:r>
              <a:rPr lang="en-US" sz="1200" dirty="0"/>
              <a:t>We are all condemned,</a:t>
            </a:r>
          </a:p>
          <a:p>
            <a:r>
              <a:rPr lang="en-US" sz="1200" dirty="0"/>
              <a:t>there's nothing to do,</a:t>
            </a:r>
          </a:p>
          <a:p>
            <a:r>
              <a:rPr lang="en-US" sz="1200" dirty="0"/>
              <a:t>no place to hide,</a:t>
            </a:r>
          </a:p>
          <a:p>
            <a:r>
              <a:rPr lang="en-US" sz="1200" dirty="0"/>
              <a:t>no way to undo.</a:t>
            </a:r>
          </a:p>
          <a:p>
            <a:endParaRPr lang="en-US" sz="1200" dirty="0"/>
          </a:p>
          <a:p>
            <a:endParaRPr lang="LID4096" sz="1200" dirty="0"/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7D61DF3-2DF2-AAD4-919B-B0385E01CCF0}"/>
              </a:ext>
            </a:extLst>
          </p:cNvPr>
          <p:cNvSpPr txBox="1">
            <a:spLocks/>
          </p:cNvSpPr>
          <p:nvPr/>
        </p:nvSpPr>
        <p:spPr>
          <a:xfrm>
            <a:off x="2980944" y="3742817"/>
            <a:ext cx="3115056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Play your game,</a:t>
            </a:r>
          </a:p>
          <a:p>
            <a:r>
              <a:rPr lang="en-US" sz="1200" dirty="0"/>
              <a:t>roll your dice,</a:t>
            </a:r>
          </a:p>
          <a:p>
            <a:r>
              <a:rPr lang="en-US" sz="1200" dirty="0"/>
              <a:t>but just don't expect</a:t>
            </a:r>
          </a:p>
          <a:p>
            <a:r>
              <a:rPr lang="en-US" sz="1200" dirty="0"/>
              <a:t>to find something nice.</a:t>
            </a:r>
          </a:p>
          <a:p>
            <a:endParaRPr lang="en-US" sz="1200" dirty="0"/>
          </a:p>
          <a:p>
            <a:r>
              <a:rPr lang="en-US" sz="1200" dirty="0"/>
              <a:t>It’s just an hint,</a:t>
            </a:r>
          </a:p>
          <a:p>
            <a:r>
              <a:rPr lang="en-US" sz="1200" dirty="0"/>
              <a:t>I don't know if it's wise,</a:t>
            </a:r>
          </a:p>
          <a:p>
            <a:r>
              <a:rPr lang="en-US" sz="1200" dirty="0"/>
              <a:t>but listen to me:</a:t>
            </a:r>
          </a:p>
          <a:p>
            <a:r>
              <a:rPr lang="en-US" sz="1200" dirty="0"/>
              <a:t>"I suggest you to die".</a:t>
            </a:r>
            <a:endParaRPr lang="LID4096" sz="1200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9BAF52BE-DAC6-84F3-50D7-21F5A70984A5}"/>
              </a:ext>
            </a:extLst>
          </p:cNvPr>
          <p:cNvSpPr txBox="1">
            <a:spLocks/>
          </p:cNvSpPr>
          <p:nvPr/>
        </p:nvSpPr>
        <p:spPr>
          <a:xfrm>
            <a:off x="0" y="6583553"/>
            <a:ext cx="3115056" cy="274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/>
              <a:t>not original slides </a:t>
            </a:r>
            <a:r>
              <a:rPr lang="en-US" sz="1200" dirty="0">
                <a:sym typeface="Wingdings" panose="05000000000000000000" pitchFamily="2" charset="2"/>
              </a:rPr>
              <a:t>:(</a:t>
            </a:r>
            <a:endParaRPr lang="LID4096" sz="1200" dirty="0"/>
          </a:p>
        </p:txBody>
      </p:sp>
    </p:spTree>
    <p:extLst>
      <p:ext uri="{BB962C8B-B14F-4D97-AF65-F5344CB8AC3E}">
        <p14:creationId xmlns:p14="http://schemas.microsoft.com/office/powerpoint/2010/main" val="2121683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sndAc>
          <p:stSnd>
            <p:snd r:embed="rId2" name="creepy-music.wav"/>
          </p:stSnd>
        </p:sndAc>
      </p:transition>
    </mc:Choice>
    <mc:Fallback>
      <p:transition spd="slow">
        <p:sndAc>
          <p:stSnd>
            <p:snd r:embed="rId2" name="creepy-music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</Words>
  <Application>Microsoft Office PowerPoint</Application>
  <PresentationFormat>Widescreen</PresentationFormat>
  <Paragraphs>24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Wingdings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Matteo Palazzolo</dc:creator>
  <cp:lastModifiedBy>Matteo Palazzolo</cp:lastModifiedBy>
  <cp:revision>1</cp:revision>
  <dcterms:created xsi:type="dcterms:W3CDTF">2024-01-12T09:32:26Z</dcterms:created>
  <dcterms:modified xsi:type="dcterms:W3CDTF">2024-01-12T09:45:32Z</dcterms:modified>
</cp:coreProperties>
</file>

<file path=docProps/thumbnail.jpeg>
</file>